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eb2f2d0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eb2f2d0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dd623664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dd623664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e9567445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e9567445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dd62366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dd6236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e27318b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e27318b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e27318bd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e27318b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dd62366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dd62366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dd62366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dd62366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dd623664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dd623664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dd62366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dd62366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dd623664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dd623664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167050" y="1211125"/>
            <a:ext cx="4809900" cy="21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DAD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55"/>
              <a:t>Coche teledirigido con sistemas automatizados</a:t>
            </a:r>
            <a:endParaRPr sz="2955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050675"/>
            <a:ext cx="53613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Sergio Isidoro De Anca Garabito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Cabello García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819150" y="778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Montaje final</a:t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b="11628" l="0" r="14398" t="5665"/>
          <a:stretch/>
        </p:blipFill>
        <p:spPr>
          <a:xfrm>
            <a:off x="905913" y="1353150"/>
            <a:ext cx="2637224" cy="33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4">
            <a:alphaModFix/>
          </a:blip>
          <a:srcRect b="19502" l="11590" r="15924" t="25482"/>
          <a:stretch/>
        </p:blipFill>
        <p:spPr>
          <a:xfrm>
            <a:off x="5504850" y="1650175"/>
            <a:ext cx="2767676" cy="2789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3723450" y="2166675"/>
            <a:ext cx="1697100" cy="1756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3872850" y="2019600"/>
            <a:ext cx="13983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FIN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19502" l="11590" r="15924" t="25482"/>
          <a:stretch/>
        </p:blipFill>
        <p:spPr>
          <a:xfrm>
            <a:off x="819150" y="1479300"/>
            <a:ext cx="2767676" cy="278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450" y="1312634"/>
            <a:ext cx="2213900" cy="139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450" y="2851843"/>
            <a:ext cx="2213900" cy="148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775" y="1267250"/>
            <a:ext cx="2213900" cy="312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 final</a:t>
            </a:r>
            <a:endParaRPr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25" y="1496668"/>
            <a:ext cx="3752850" cy="1799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550" y="3453846"/>
            <a:ext cx="4880876" cy="12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350" y="1496675"/>
            <a:ext cx="3351150" cy="17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767275" y="541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Dificultades durante el proyecto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25" y="3142438"/>
            <a:ext cx="2350975" cy="13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209" y="1496351"/>
            <a:ext cx="2415775" cy="16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395675" y="1975888"/>
            <a:ext cx="29370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Sistema de frenos ABS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Sensor de proximidad en marcha atrás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Apertura automática mediante NFC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Asistencia de partida en pendiente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5">
            <a:alphaModFix/>
          </a:blip>
          <a:srcRect b="0" l="8153" r="6200" t="4214"/>
          <a:stretch/>
        </p:blipFill>
        <p:spPr>
          <a:xfrm>
            <a:off x="3286313" y="2139354"/>
            <a:ext cx="2937000" cy="198134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6359200" y="3799075"/>
            <a:ext cx="10431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Leds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Ventilador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447550" y="1442300"/>
            <a:ext cx="1867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Expectativa: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6270275" y="3344775"/>
            <a:ext cx="1867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Realidad: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 de datos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-2870" r="2869" t="0"/>
          <a:stretch/>
        </p:blipFill>
        <p:spPr>
          <a:xfrm>
            <a:off x="4572000" y="1670099"/>
            <a:ext cx="3553100" cy="2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300" y="1487713"/>
            <a:ext cx="3038499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API Rest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000" y="1741250"/>
            <a:ext cx="489600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MQTT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625" y="1743500"/>
            <a:ext cx="2670225" cy="25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875" y="2318640"/>
            <a:ext cx="3904975" cy="106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ESP-32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00200"/>
            <a:ext cx="2558450" cy="25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425" y="1624275"/>
            <a:ext cx="4269425" cy="29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HARDWARE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75" y="1517600"/>
            <a:ext cx="2381975" cy="12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450" y="1958938"/>
            <a:ext cx="1431400" cy="25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6575" y="1034738"/>
            <a:ext cx="1735751" cy="173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1425" y="2948413"/>
            <a:ext cx="1500525" cy="13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>
            <a:off x="3223975" y="1476475"/>
            <a:ext cx="1890000" cy="85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3787200" y="3041725"/>
            <a:ext cx="2687100" cy="1201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3824575" y="3411775"/>
            <a:ext cx="29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F1111"/>
                </a:solidFill>
              </a:rPr>
              <a:t>VENTILADOR </a:t>
            </a:r>
            <a:r>
              <a:rPr lang="es" sz="1800">
                <a:solidFill>
                  <a:srgbClr val="0F1111"/>
                </a:solidFill>
              </a:rPr>
              <a:t>← </a:t>
            </a:r>
            <a:r>
              <a:rPr lang="es" sz="1800">
                <a:solidFill>
                  <a:srgbClr val="0F1111"/>
                </a:solidFill>
              </a:rPr>
              <a:t>DHT11</a:t>
            </a:r>
            <a:endParaRPr sz="1800">
              <a:solidFill>
                <a:srgbClr val="0F1111"/>
              </a:solidFill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211850" y="1671775"/>
            <a:ext cx="29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F1111"/>
                </a:solidFill>
              </a:rPr>
              <a:t>BH170 → LED</a:t>
            </a:r>
            <a:endParaRPr sz="1800">
              <a:solidFill>
                <a:srgbClr val="0F111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